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3" r:id="rId5"/>
    <p:sldId id="262" r:id="rId6"/>
    <p:sldId id="258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9" autoAdjust="0"/>
    <p:restoredTop sz="94660"/>
  </p:normalViewPr>
  <p:slideViewPr>
    <p:cSldViewPr snapToGrid="0">
      <p:cViewPr varScale="1">
        <p:scale>
          <a:sx n="54" d="100"/>
          <a:sy n="54" d="100"/>
        </p:scale>
        <p:origin x="96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166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06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551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302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322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073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138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034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075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559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68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42233D-9F79-4BB9-BBF4-3E43B918F685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228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16EE7-A025-4531-8ECE-14165B793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4933" y="333904"/>
            <a:ext cx="9144000" cy="2387600"/>
          </a:xfrm>
        </p:spPr>
        <p:txBody>
          <a:bodyPr/>
          <a:lstStyle/>
          <a:p>
            <a:r>
              <a:rPr lang="ko-KR" altLang="en-US" dirty="0"/>
              <a:t>스마트 센서 응용 설계</a:t>
            </a:r>
            <a:br>
              <a:rPr lang="en-US" altLang="ko-KR" dirty="0"/>
            </a:br>
            <a:r>
              <a:rPr lang="en-US" altLang="ko-KR" dirty="0"/>
              <a:t>- 13</a:t>
            </a:r>
            <a:r>
              <a:rPr lang="ko-KR" altLang="en-US" dirty="0"/>
              <a:t>주차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82482D0-96AE-4E45-ACAC-BDC2870A24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93215"/>
              </p:ext>
            </p:extLst>
          </p:nvPr>
        </p:nvGraphicFramePr>
        <p:xfrm>
          <a:off x="4133446" y="4495461"/>
          <a:ext cx="4466971" cy="199847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233676">
                  <a:extLst>
                    <a:ext uri="{9D8B030D-6E8A-4147-A177-3AD203B41FA5}">
                      <a16:colId xmlns:a16="http://schemas.microsoft.com/office/drawing/2014/main" val="2616230830"/>
                    </a:ext>
                  </a:extLst>
                </a:gridCol>
                <a:gridCol w="2233295">
                  <a:extLst>
                    <a:ext uri="{9D8B030D-6E8A-4147-A177-3AD203B41FA5}">
                      <a16:colId xmlns:a16="http://schemas.microsoft.com/office/drawing/2014/main" val="2574324433"/>
                    </a:ext>
                  </a:extLst>
                </a:gridCol>
              </a:tblGrid>
              <a:tr h="4996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effectLst/>
                        </a:rPr>
                        <a:t>학과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 dirty="0">
                          <a:effectLst/>
                        </a:rPr>
                        <a:t>정보통신학과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415598335"/>
                  </a:ext>
                </a:extLst>
              </a:tr>
              <a:tr h="4996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effectLst/>
                        </a:rPr>
                        <a:t>학번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0" spc="0" dirty="0">
                          <a:effectLst/>
                        </a:rPr>
                        <a:t>20180581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688689893"/>
                  </a:ext>
                </a:extLst>
              </a:tr>
              <a:tr h="4996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effectLst/>
                        </a:rPr>
                        <a:t>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effectLst/>
                        </a:rPr>
                        <a:t>지수현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655509269"/>
                  </a:ext>
                </a:extLst>
              </a:tr>
              <a:tr h="4996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effectLst/>
                        </a:rPr>
                        <a:t>제출날짜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0" spc="0" dirty="0">
                          <a:effectLst/>
                        </a:rPr>
                        <a:t>2020.06.09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40458758"/>
                  </a:ext>
                </a:extLst>
              </a:tr>
            </a:tbl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EE40C997-27C1-49B4-AA49-22925FE00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7218" y="15277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99199912" descr="EMB000000900b07">
            <a:extLst>
              <a:ext uri="{FF2B5EF4-FFF2-40B4-BE49-F238E27FC236}">
                <a16:creationId xmlns:a16="http://schemas.microsoft.com/office/drawing/2014/main" id="{48AE4AF1-7DE1-49CF-A18E-C5B272A92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607" y="2721504"/>
            <a:ext cx="1912937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608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09FB6B-CFD9-4624-AF47-645D277B219F}"/>
              </a:ext>
            </a:extLst>
          </p:cNvPr>
          <p:cNvSpPr txBox="1"/>
          <p:nvPr/>
        </p:nvSpPr>
        <p:spPr>
          <a:xfrm>
            <a:off x="575475" y="423938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/>
              <a:t>1. </a:t>
            </a:r>
            <a:r>
              <a:rPr lang="ko-KR" altLang="en-US" sz="2400" b="1"/>
              <a:t>물리적 연결</a:t>
            </a:r>
            <a:endParaRPr lang="ko-KR" altLang="en-US" sz="2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AA92DC-6208-4E59-AE92-B4264E884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423" y="1272988"/>
            <a:ext cx="6633882" cy="497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24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09FB6B-CFD9-4624-AF47-645D277B219F}"/>
              </a:ext>
            </a:extLst>
          </p:cNvPr>
          <p:cNvSpPr txBox="1"/>
          <p:nvPr/>
        </p:nvSpPr>
        <p:spPr>
          <a:xfrm>
            <a:off x="575475" y="423938"/>
            <a:ext cx="3280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코딩 완료 </a:t>
            </a:r>
            <a:r>
              <a:rPr lang="en-US" altLang="ko-KR" sz="2400" b="1" dirty="0"/>
              <a:t>– i2c_lcd.h</a:t>
            </a:r>
            <a:r>
              <a:rPr lang="ko-KR" altLang="en-US" sz="2400" b="1" dirty="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77732F-D65F-4834-82ED-CB7986587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01" y="1035703"/>
            <a:ext cx="4695545" cy="557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71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09FB6B-CFD9-4624-AF47-645D277B219F}"/>
              </a:ext>
            </a:extLst>
          </p:cNvPr>
          <p:cNvSpPr txBox="1"/>
          <p:nvPr/>
        </p:nvSpPr>
        <p:spPr>
          <a:xfrm>
            <a:off x="575475" y="423938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코딩 완료 </a:t>
            </a:r>
            <a:r>
              <a:rPr lang="en-US" altLang="ko-KR" sz="2400" b="1" dirty="0"/>
              <a:t>– i2c_lcd.c</a:t>
            </a:r>
            <a:r>
              <a:rPr lang="ko-KR" altLang="en-US" sz="2400" b="1" dirty="0"/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CF1CE9-5F6A-42C4-AA69-DD6B9E392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529" y="1109587"/>
            <a:ext cx="5076825" cy="53244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BC0C31B-14DD-4727-945D-788E67AD0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109586"/>
            <a:ext cx="5076825" cy="532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869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09FB6B-CFD9-4624-AF47-645D277B219F}"/>
              </a:ext>
            </a:extLst>
          </p:cNvPr>
          <p:cNvSpPr txBox="1"/>
          <p:nvPr/>
        </p:nvSpPr>
        <p:spPr>
          <a:xfrm>
            <a:off x="575475" y="423938"/>
            <a:ext cx="3621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코딩 완료 </a:t>
            </a:r>
            <a:r>
              <a:rPr lang="en-US" altLang="ko-KR" sz="2400" b="1" dirty="0"/>
              <a:t>– </a:t>
            </a:r>
            <a:r>
              <a:rPr lang="en-US" altLang="ko-KR" sz="2400" b="1" dirty="0" err="1"/>
              <a:t>ultrasonic.c</a:t>
            </a:r>
            <a:r>
              <a:rPr lang="ko-KR" altLang="en-US" sz="2400" b="1" dirty="0"/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91EE52-454F-46BB-8F42-83DBDC58B5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538"/>
          <a:stretch/>
        </p:blipFill>
        <p:spPr>
          <a:xfrm>
            <a:off x="575475" y="885603"/>
            <a:ext cx="5194435" cy="519246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A6EB0AE-45D4-4112-80AA-68059028A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932" y="885602"/>
            <a:ext cx="5650593" cy="519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91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4AE495-AB3F-43C4-ACE6-DB623B4A92B7}"/>
              </a:ext>
            </a:extLst>
          </p:cNvPr>
          <p:cNvSpPr txBox="1"/>
          <p:nvPr/>
        </p:nvSpPr>
        <p:spPr>
          <a:xfrm>
            <a:off x="558848" y="450204"/>
            <a:ext cx="4622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3.</a:t>
            </a:r>
            <a:r>
              <a:rPr lang="ko-KR" altLang="en-US" sz="2400" b="1" dirty="0"/>
              <a:t> 제어 실험 결과</a:t>
            </a:r>
            <a:r>
              <a:rPr lang="en-US" altLang="ko-KR" sz="2400" b="1" dirty="0"/>
              <a:t>- </a:t>
            </a:r>
            <a:r>
              <a:rPr lang="ko-KR" altLang="en-US" sz="2400" b="1" dirty="0"/>
              <a:t>동영상</a:t>
            </a:r>
          </a:p>
        </p:txBody>
      </p:sp>
      <p:pic>
        <p:nvPicPr>
          <p:cNvPr id="6" name="KakaoTalk_20200609_152524636">
            <a:hlinkClick r:id="" action="ppaction://media"/>
            <a:extLst>
              <a:ext uri="{FF2B5EF4-FFF2-40B4-BE49-F238E27FC236}">
                <a16:creationId xmlns:a16="http://schemas.microsoft.com/office/drawing/2014/main" id="{F1338975-6B94-416F-A593-EFF30EA6C6E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6789" y="1147483"/>
            <a:ext cx="8894999" cy="5011551"/>
          </a:xfrm>
        </p:spPr>
      </p:pic>
    </p:spTree>
    <p:extLst>
      <p:ext uri="{BB962C8B-B14F-4D97-AF65-F5344CB8AC3E}">
        <p14:creationId xmlns:p14="http://schemas.microsoft.com/office/powerpoint/2010/main" val="186956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503</TotalTime>
  <Words>51</Words>
  <Application>Microsoft Office PowerPoint</Application>
  <PresentationFormat>와이드스크린</PresentationFormat>
  <Paragraphs>14</Paragraphs>
  <Slides>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함초롬바탕</vt:lpstr>
      <vt:lpstr>Arial</vt:lpstr>
      <vt:lpstr>Calibri</vt:lpstr>
      <vt:lpstr>Calibri Light</vt:lpstr>
      <vt:lpstr>Office Theme</vt:lpstr>
      <vt:lpstr>스마트 센서 응용 설계 - 13주차 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캡스톤 기초 설계 - 7주차 -</dc:title>
  <dc:creator>지수현</dc:creator>
  <cp:lastModifiedBy>지수현</cp:lastModifiedBy>
  <cp:revision>35</cp:revision>
  <dcterms:created xsi:type="dcterms:W3CDTF">2020-04-29T03:31:44Z</dcterms:created>
  <dcterms:modified xsi:type="dcterms:W3CDTF">2020-06-09T06:27:23Z</dcterms:modified>
</cp:coreProperties>
</file>